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9857A7-45B0-4691-AC8C-AD2686165EE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142338-4241-4274-871B-059A5129235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484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57A7-45B0-4691-AC8C-AD2686165EE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2338-4241-4274-871B-059A5129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10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57A7-45B0-4691-AC8C-AD2686165EE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2338-4241-4274-871B-059A5129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84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57A7-45B0-4691-AC8C-AD2686165EE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2338-4241-4274-871B-059A5129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C9857A7-45B0-4691-AC8C-AD2686165EE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0142338-4241-4274-871B-059A5129235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0426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57A7-45B0-4691-AC8C-AD2686165EE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2338-4241-4274-871B-059A5129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57A7-45B0-4691-AC8C-AD2686165EE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2338-4241-4274-871B-059A5129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63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57A7-45B0-4691-AC8C-AD2686165EE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2338-4241-4274-871B-059A5129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1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57A7-45B0-4691-AC8C-AD2686165EE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2338-4241-4274-871B-059A5129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C9857A7-45B0-4691-AC8C-AD2686165EE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0142338-4241-4274-871B-059A512923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108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C9857A7-45B0-4691-AC8C-AD2686165EE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0142338-4241-4274-871B-059A5129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2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9857A7-45B0-4691-AC8C-AD2686165EE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142338-4241-4274-871B-059A512923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431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519D8-4677-439D-AEEE-DC4AAA058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688497" cy="2479675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Наша безопасность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EDC07B-8D9A-4BA0-9627-E412657A1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515" y="5317724"/>
            <a:ext cx="2876365" cy="941033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Бурундучок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Хохленко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Г.Г.</a:t>
            </a:r>
          </a:p>
        </p:txBody>
      </p:sp>
    </p:spTree>
    <p:extLst>
      <p:ext uri="{BB962C8B-B14F-4D97-AF65-F5344CB8AC3E}">
        <p14:creationId xmlns:p14="http://schemas.microsoft.com/office/powerpoint/2010/main" val="2310422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10">
        <p15:prstTrans prst="pageCurlDouble"/>
      </p:transition>
    </mc:Choice>
    <mc:Fallback>
      <p:transition spd="slow" advTm="401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HgClIiMNSQfuCwAoYphCD8kq53c3Mrvre3zIyoVOIAK5Sj0FqwH6QyXwZxuoaPdkRlgd0qLT0ONWUNnDtAT2ndA">
            <a:extLst>
              <a:ext uri="{FF2B5EF4-FFF2-40B4-BE49-F238E27FC236}">
                <a16:creationId xmlns:a16="http://schemas.microsoft.com/office/drawing/2014/main" id="{128493BF-E15A-43A3-9C54-27E740C1A1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63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7650">
        <p15:prstTrans prst="pageCurlDouble"/>
      </p:transition>
    </mc:Choice>
    <mc:Fallback>
      <p:transition spd="slow" advTm="1765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WuBtmeEY1g-bCW63tkyR7PnuI-mv3zGY8WPfqLfk5J7UTGimflX_pNfN_BzlSLd86yH8YFkOEXiQ3tiAlA02F64">
            <a:extLst>
              <a:ext uri="{FF2B5EF4-FFF2-40B4-BE49-F238E27FC236}">
                <a16:creationId xmlns:a16="http://schemas.microsoft.com/office/drawing/2014/main" id="{D05D8781-5CE7-4202-98E7-E471F135F0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62" y="0"/>
            <a:ext cx="5494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72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315">
        <p15:prstTrans prst="pageCurlDouble"/>
      </p:transition>
    </mc:Choice>
    <mc:Fallback>
      <p:transition spd="slow" advTm="431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cmMJxGLgVm5-O2J5Xf_rVnVvWIudyqMO-CvVMqqhELLxsTHj00q4--rXm0Fnt2T8eyCPDJSTxIefMyMPrVzHQhy">
            <a:extLst>
              <a:ext uri="{FF2B5EF4-FFF2-40B4-BE49-F238E27FC236}">
                <a16:creationId xmlns:a16="http://schemas.microsoft.com/office/drawing/2014/main" id="{56E8D854-778A-4B65-AEAE-0EF7F0676E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21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3076">
        <p15:prstTrans prst="pageCurlDouble"/>
      </p:transition>
    </mc:Choice>
    <mc:Fallback>
      <p:transition spd="slow" advTm="2307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EckhLkNZ_yE3q8C0BnWnNA8qx4ELlDIB4wEzCPIOZwq0A-NY7Oc12LNK4LUfK-vSPIa_W_JA0tqadrsxFHwmjhj">
            <a:extLst>
              <a:ext uri="{FF2B5EF4-FFF2-40B4-BE49-F238E27FC236}">
                <a16:creationId xmlns:a16="http://schemas.microsoft.com/office/drawing/2014/main" id="{FD13361A-4A01-49E3-AF27-5905D0A937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9" y="0"/>
            <a:ext cx="10238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7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790">
        <p15:prstTrans prst="pageCurlDouble"/>
      </p:transition>
    </mc:Choice>
    <mc:Fallback>
      <p:transition spd="slow" advTm="1379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6lDAVLhPyWoOlTRh_Ngfq5bA3J-F5kGs1RU8xJy5_CLGaEePgG7WJC2-hFDUtdK43k_chDPxPNI6viy1fElrN48">
            <a:extLst>
              <a:ext uri="{FF2B5EF4-FFF2-40B4-BE49-F238E27FC236}">
                <a16:creationId xmlns:a16="http://schemas.microsoft.com/office/drawing/2014/main" id="{F49CF27F-74BD-4936-B920-F0B2C5542E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6" y="0"/>
            <a:ext cx="10147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64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4539">
        <p15:prstTrans prst="pageCurlDouble"/>
      </p:transition>
    </mc:Choice>
    <mc:Fallback>
      <p:transition spd="slow" advTm="1453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FuVIF9Um4fCW-E0NlXVmd9hSaD5-_oTN_vNd6nG1IoLuHX9K_6rzOluQr1KpRdKEfBR1ir_aXLG7YoYytkU7B1F">
            <a:extLst>
              <a:ext uri="{FF2B5EF4-FFF2-40B4-BE49-F238E27FC236}">
                <a16:creationId xmlns:a16="http://schemas.microsoft.com/office/drawing/2014/main" id="{8DD441F4-3B72-4E95-9CF5-A0BAD4D64B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8" y="0"/>
            <a:ext cx="9987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29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185">
        <p15:prstTrans prst="pageCurlDouble"/>
      </p:transition>
    </mc:Choice>
    <mc:Fallback>
      <p:transition spd="slow" advTm="1018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CeITnR0J78hZZfjV7FsTnto_wgNpVv0rmVhf0V3N6G51YGGOhKqJ51G0pHkFvdDLhkJ5NmFASgB9_qcjgOHTctR">
            <a:extLst>
              <a:ext uri="{FF2B5EF4-FFF2-40B4-BE49-F238E27FC236}">
                <a16:creationId xmlns:a16="http://schemas.microsoft.com/office/drawing/2014/main" id="{D3CAA758-0BF9-4EBD-95DA-953846776C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0"/>
            <a:ext cx="9688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99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007">
        <p15:prstTrans prst="pageCurlDouble"/>
      </p:transition>
    </mc:Choice>
    <mc:Fallback>
      <p:transition spd="slow" advTm="2000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nJL-oxdyBY1MlrE9QQ1SYx1FrjIFdRrJU-EM7IuepFRk4IsFw9mMhiGIUPKSiGRRm9GhoY327VFLp-dyyz5xhun">
            <a:extLst>
              <a:ext uri="{FF2B5EF4-FFF2-40B4-BE49-F238E27FC236}">
                <a16:creationId xmlns:a16="http://schemas.microsoft.com/office/drawing/2014/main" id="{AD165289-55FF-4BE2-94C0-EEBBC3CD1D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8" y="0"/>
            <a:ext cx="9686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97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803">
        <p15:prstTrans prst="pageCurlDouble"/>
      </p:transition>
    </mc:Choice>
    <mc:Fallback>
      <p:transition spd="slow" advTm="1380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fKzAKbaJSWSBhrOadNAVwONrrsVybpYphBtiq2JcZ0qGNIFS4Aefmh97f3jIye-FD5L-5FCSc3riYEeK1yyNhDY">
            <a:extLst>
              <a:ext uri="{FF2B5EF4-FFF2-40B4-BE49-F238E27FC236}">
                <a16:creationId xmlns:a16="http://schemas.microsoft.com/office/drawing/2014/main" id="{11D8EE63-AD41-4B7F-B3F9-A886C2AD1D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6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8080">
        <p15:prstTrans prst="pageCurlDouble"/>
      </p:transition>
    </mc:Choice>
    <mc:Fallback>
      <p:transition spd="slow" advTm="28080">
        <p:fade/>
      </p:transition>
    </mc:Fallback>
  </mc:AlternateContent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12</TotalTime>
  <Words>12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Corbel</vt:lpstr>
      <vt:lpstr>Gill Sans MT</vt:lpstr>
      <vt:lpstr>Impact</vt:lpstr>
      <vt:lpstr>Times New Roman</vt:lpstr>
      <vt:lpstr>Эмблема</vt:lpstr>
      <vt:lpstr>Наша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безопасность</dc:title>
  <dc:creator>Пользователь</dc:creator>
  <cp:lastModifiedBy>Пользователь</cp:lastModifiedBy>
  <cp:revision>2</cp:revision>
  <dcterms:created xsi:type="dcterms:W3CDTF">2022-12-11T14:33:14Z</dcterms:created>
  <dcterms:modified xsi:type="dcterms:W3CDTF">2022-12-11T15:43:58Z</dcterms:modified>
</cp:coreProperties>
</file>